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3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57B64-14D4-4020-B5F4-F4DDDA724711}" type="datetimeFigureOut">
              <a:rPr lang="en-US" smtClean="0"/>
              <a:t>8/31/2013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262B0-9122-4357-AC0B-7B23C1D6E3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57B64-14D4-4020-B5F4-F4DDDA724711}" type="datetimeFigureOut">
              <a:rPr lang="en-US" smtClean="0"/>
              <a:t>8/31/2013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262B0-9122-4357-AC0B-7B23C1D6E3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57B64-14D4-4020-B5F4-F4DDDA724711}" type="datetimeFigureOut">
              <a:rPr lang="en-US" smtClean="0"/>
              <a:t>8/31/2013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262B0-9122-4357-AC0B-7B23C1D6E3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57B64-14D4-4020-B5F4-F4DDDA724711}" type="datetimeFigureOut">
              <a:rPr lang="en-US" smtClean="0"/>
              <a:t>8/31/2013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262B0-9122-4357-AC0B-7B23C1D6E3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57B64-14D4-4020-B5F4-F4DDDA724711}" type="datetimeFigureOut">
              <a:rPr lang="en-US" smtClean="0"/>
              <a:t>8/31/2013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262B0-9122-4357-AC0B-7B23C1D6E3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57B64-14D4-4020-B5F4-F4DDDA724711}" type="datetimeFigureOut">
              <a:rPr lang="en-US" smtClean="0"/>
              <a:t>8/31/2013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262B0-9122-4357-AC0B-7B23C1D6E3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57B64-14D4-4020-B5F4-F4DDDA724711}" type="datetimeFigureOut">
              <a:rPr lang="en-US" smtClean="0"/>
              <a:t>8/31/2013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262B0-9122-4357-AC0B-7B23C1D6E3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57B64-14D4-4020-B5F4-F4DDDA724711}" type="datetimeFigureOut">
              <a:rPr lang="en-US" smtClean="0"/>
              <a:t>8/31/2013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262B0-9122-4357-AC0B-7B23C1D6E3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57B64-14D4-4020-B5F4-F4DDDA724711}" type="datetimeFigureOut">
              <a:rPr lang="en-US" smtClean="0"/>
              <a:t>8/31/2013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262B0-9122-4357-AC0B-7B23C1D6E3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57B64-14D4-4020-B5F4-F4DDDA724711}" type="datetimeFigureOut">
              <a:rPr lang="en-US" smtClean="0"/>
              <a:t>8/31/2013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262B0-9122-4357-AC0B-7B23C1D6E3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57B64-14D4-4020-B5F4-F4DDDA724711}" type="datetimeFigureOut">
              <a:rPr lang="en-US" smtClean="0"/>
              <a:t>8/31/2013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262B0-9122-4357-AC0B-7B23C1D6E3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57B64-14D4-4020-B5F4-F4DDDA724711}" type="datetimeFigureOut">
              <a:rPr lang="en-US" smtClean="0"/>
              <a:t>8/31/2013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262B0-9122-4357-AC0B-7B23C1D6E3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tar-bg-by-CherryWorkshop3.png"/>
          <p:cNvPicPr>
            <a:picLocks noChangeAspect="1"/>
          </p:cNvPicPr>
          <p:nvPr/>
        </p:nvPicPr>
        <p:blipFill>
          <a:blip r:embed="rId2" cstate="print"/>
          <a:srcRect t="3362"/>
          <a:stretch>
            <a:fillRect/>
          </a:stretch>
        </p:blipFill>
        <p:spPr>
          <a:xfrm rot="5400000">
            <a:off x="1142348" y="-1143652"/>
            <a:ext cx="6857999" cy="9145307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DJI_July_starbann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956811"/>
            <a:ext cx="7833550" cy="28437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81200" y="2718811"/>
            <a:ext cx="495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DJ SimpleScript" pitchFamily="2" charset="0"/>
              </a:rPr>
              <a:t>Labor Day Sale! 50% off!</a:t>
            </a:r>
            <a:endParaRPr lang="en-US" sz="4800" dirty="0">
              <a:latin typeface="DJ SimpleScript" pitchFamily="2" charset="0"/>
            </a:endParaRPr>
          </a:p>
        </p:txBody>
      </p:sp>
      <p:pic>
        <p:nvPicPr>
          <p:cNvPr id="10" name="Picture 9" descr="Slid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46250">
            <a:off x="215273" y="326174"/>
            <a:ext cx="1976130" cy="14820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 descr="Slide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193896">
            <a:off x="5260966" y="262185"/>
            <a:ext cx="1949483" cy="14621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 descr="Slide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334169">
            <a:off x="208229" y="5029200"/>
            <a:ext cx="2032000" cy="1524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 descr="Slide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60829" y="5181600"/>
            <a:ext cx="2032000" cy="1524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 descr="Slide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368529">
            <a:off x="3581400" y="4953000"/>
            <a:ext cx="2032000" cy="1524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 descr="Slide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07000" y="5257800"/>
            <a:ext cx="1955800" cy="14668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 descr="Slide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303342">
            <a:off x="6921198" y="5039570"/>
            <a:ext cx="2032000" cy="1524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Slide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342670">
            <a:off x="3495956" y="244457"/>
            <a:ext cx="1922052" cy="14415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Slide1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21428143">
            <a:off x="1786679" y="708234"/>
            <a:ext cx="1906623" cy="14299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 descr="Slide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589930">
            <a:off x="6889798" y="456958"/>
            <a:ext cx="1905000" cy="14287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8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Nancy Alvarez</dc:creator>
  <cp:lastModifiedBy>Nancy Alvarez</cp:lastModifiedBy>
  <cp:revision>2</cp:revision>
  <dcterms:created xsi:type="dcterms:W3CDTF">2013-08-31T20:58:41Z</dcterms:created>
  <dcterms:modified xsi:type="dcterms:W3CDTF">2013-08-31T21:12:53Z</dcterms:modified>
</cp:coreProperties>
</file>